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6"/>
  </p:notesMasterIdLst>
  <p:sldIdLst>
    <p:sldId id="263" r:id="rId2"/>
    <p:sldId id="267" r:id="rId3"/>
    <p:sldId id="262" r:id="rId4"/>
    <p:sldId id="268" r:id="rId5"/>
  </p:sldIdLst>
  <p:sldSz cx="6858000" cy="9144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66"/>
    <a:srgbClr val="0099FF"/>
    <a:srgbClr val="ABC3DF"/>
    <a:srgbClr val="FF7C80"/>
    <a:srgbClr val="FFFFCC"/>
    <a:srgbClr val="003300"/>
    <a:srgbClr val="FFCCFF"/>
    <a:srgbClr val="CCFF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561" autoAdjust="0"/>
  </p:normalViewPr>
  <p:slideViewPr>
    <p:cSldViewPr>
      <p:cViewPr varScale="1">
        <p:scale>
          <a:sx n="89" d="100"/>
          <a:sy n="89" d="100"/>
        </p:scale>
        <p:origin x="278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0993" tIns="45495" rIns="90993" bIns="4549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0993" tIns="45495" rIns="90993" bIns="45495" rtlCol="0"/>
          <a:lstStyle>
            <a:lvl1pPr algn="r">
              <a:defRPr sz="1200"/>
            </a:lvl1pPr>
          </a:lstStyle>
          <a:p>
            <a:fld id="{D1FA389B-5B99-4752-B68B-BF633C0F2AA8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9925" y="744538"/>
            <a:ext cx="27892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3" tIns="45495" rIns="90993" bIns="4549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6"/>
            <a:ext cx="5335270" cy="4466987"/>
          </a:xfrm>
          <a:prstGeom prst="rect">
            <a:avLst/>
          </a:prstGeom>
        </p:spPr>
        <p:txBody>
          <a:bodyPr vert="horz" lIns="90993" tIns="45495" rIns="90993" bIns="4549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889938" cy="496332"/>
          </a:xfrm>
          <a:prstGeom prst="rect">
            <a:avLst/>
          </a:prstGeom>
        </p:spPr>
        <p:txBody>
          <a:bodyPr vert="horz" lIns="90993" tIns="45495" rIns="90993" bIns="4549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6332"/>
          </a:xfrm>
          <a:prstGeom prst="rect">
            <a:avLst/>
          </a:prstGeom>
        </p:spPr>
        <p:txBody>
          <a:bodyPr vert="horz" lIns="90993" tIns="45495" rIns="90993" bIns="45495" rtlCol="0" anchor="b"/>
          <a:lstStyle>
            <a:lvl1pPr algn="r">
              <a:defRPr sz="1200"/>
            </a:lvl1pPr>
          </a:lstStyle>
          <a:p>
            <a:fld id="{79248E75-535B-47D7-8D9A-685B884CA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3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48E75-535B-47D7-8D9A-685B884CAD8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14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48E75-535B-47D7-8D9A-685B884CAD8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94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48E75-535B-47D7-8D9A-685B884CAD8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95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48E75-535B-47D7-8D9A-685B884CAD8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9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316-041F-4FBB-8F83-B091F291B284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76CA-8C02-4F29-8AB9-5C44E32F6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316-041F-4FBB-8F83-B091F291B284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76CA-8C02-4F29-8AB9-5C44E32F6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7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316-041F-4FBB-8F83-B091F291B284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76CA-8C02-4F29-8AB9-5C44E32F6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316-041F-4FBB-8F83-B091F291B284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76CA-8C02-4F29-8AB9-5C44E32F6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316-041F-4FBB-8F83-B091F291B284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76CA-8C02-4F29-8AB9-5C44E32F6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316-041F-4FBB-8F83-B091F291B284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76CA-8C02-4F29-8AB9-5C44E32F6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316-041F-4FBB-8F83-B091F291B284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76CA-8C02-4F29-8AB9-5C44E32F6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316-041F-4FBB-8F83-B091F291B284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76CA-8C02-4F29-8AB9-5C44E32F6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316-041F-4FBB-8F83-B091F291B284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76CA-8C02-4F29-8AB9-5C44E32F6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316-041F-4FBB-8F83-B091F291B284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76CA-8C02-4F29-8AB9-5C44E32F6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A316-041F-4FBB-8F83-B091F291B284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576CA-8C02-4F29-8AB9-5C44E32F6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8A316-041F-4FBB-8F83-B091F291B284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576CA-8C02-4F29-8AB9-5C44E32F63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 descr="https://avatars.mds.yandex.net/get-zen_doc/50509/pub_5b3f4848b70d4800a9cb6f62_5b3f486dede9b500a95bc2bc/scale_12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7" r="23919"/>
          <a:stretch>
            <a:fillRect/>
          </a:stretch>
        </p:blipFill>
        <p:spPr bwMode="auto">
          <a:xfrm>
            <a:off x="1700808" y="1763688"/>
            <a:ext cx="115212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логоти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709"/>
            <a:ext cx="1489968" cy="14899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85415" y="3749583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6793" y="251524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Bookman Old Style" pitchFamily="18" charset="0"/>
              </a:rPr>
              <a:t>Пристань</a:t>
            </a:r>
            <a:endParaRPr lang="ru-RU" sz="6000" b="1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2736" y="1259632"/>
            <a:ext cx="5544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 Печатное издание КОГБУСО "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Яранский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дом-интернат для престарелых и инвалидов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"</a:t>
            </a:r>
            <a:endParaRPr lang="ru-RU" sz="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5264" y="611563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№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9(46)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сентябрь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2020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33792" y="12371647"/>
            <a:ext cx="813980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https://avatars.mds.yandex.net/get-pdb/1766868/f54b5ba0-533e-4d18-807c-522aef0318ee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 descr="https://avatars.mds.yandex.net/get-pdb/1766868/f54b5ba0-533e-4d18-807c-522aef0318ee/s12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6" descr="https://avatars.mds.yandex.net/get-pdb/1766868/f54b5ba0-533e-4d18-807c-522aef0318ee/s120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8" descr="https://avatars.mds.yandex.net/get-pdb/1766868/f54b5ba0-533e-4d18-807c-522aef0318ee/s1200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0" descr="https://im0-tub-ru.yandex.net/i?id=1436cbc19e16090f0c9958a57da7b8eb&amp;n=33&amp;w=117&amp;h=150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2" descr="https://static.trendme.net/pictures/items/Scrapbook-Flower-Photo-Frame_Frames-pockycat-full-35667-653794.pn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24" descr="https://static.trendme.net/pictures/items/Scrapbook-Flower-Photo-Frame_Frames-pockycat-full-35667-653794.pn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26" descr="https://static.trendme.net/pictures/items/Scrapbook-Flower-Photo-Frame_Frames-pockycat-full-35667-653794.pn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32" descr="https://yandex.ru/images/_crpd/D1jh31O83/b51f53yT/GFhq_MJca6e2KnmNNNp0zVAONgx0WSvZ6M5pzaWm-WVaPmlbEscFbWXm_fT-LUhD0XV77vOcrzSFBxIOV-3sRoyca_kCfYuTo6t8iQCblHiEXiapcZxujZ1e2b3khukk398w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36" descr="Рамка &quot;Весенняя&quot;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" descr="Картинки по запросу &quot;картинки с пасхой красивые&quot;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&quot;пристань  весной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4"/>
          <a:stretch>
            <a:fillRect/>
          </a:stretch>
        </p:blipFill>
        <p:spPr bwMode="auto">
          <a:xfrm>
            <a:off x="0" y="8460432"/>
            <a:ext cx="6858000" cy="683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7" name="Прямоугольник 46"/>
          <p:cNvSpPr/>
          <p:nvPr/>
        </p:nvSpPr>
        <p:spPr>
          <a:xfrm rot="643339">
            <a:off x="5172801" y="4077628"/>
            <a:ext cx="7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43" name="Рисунок 42" descr="https://sun9-16.userapi.com/EyOq73HNBk8VhbnxeDE7RKLgT5cqB_GqfB8-Nw/1VbVy4QOBq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691681"/>
            <a:ext cx="1195487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116632" y="1259632"/>
            <a:ext cx="3384376" cy="72008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Что у нас на носу…..?</a:t>
            </a:r>
            <a:endParaRPr lang="ru-RU" sz="2400" b="1" dirty="0"/>
          </a:p>
        </p:txBody>
      </p:sp>
      <p:sp>
        <p:nvSpPr>
          <p:cNvPr id="45" name="Содержимое 44"/>
          <p:cNvSpPr>
            <a:spLocks noGrp="1"/>
          </p:cNvSpPr>
          <p:nvPr>
            <p:ph sz="half" idx="1"/>
          </p:nvPr>
        </p:nvSpPr>
        <p:spPr>
          <a:xfrm>
            <a:off x="116633" y="3419872"/>
            <a:ext cx="3168352" cy="7470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А на носу у нас</a:t>
            </a:r>
            <a:r>
              <a:rPr lang="ru-RU" sz="2000" dirty="0" smtClean="0"/>
              <a:t>…. 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52" name="Содержимое 51"/>
          <p:cNvSpPr>
            <a:spLocks noGrp="1"/>
          </p:cNvSpPr>
          <p:nvPr>
            <p:ph sz="half" idx="2"/>
          </p:nvPr>
        </p:nvSpPr>
        <p:spPr>
          <a:xfrm>
            <a:off x="3356992" y="2844801"/>
            <a:ext cx="3501008" cy="804545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>
                <a:solidFill>
                  <a:srgbClr val="0066FF"/>
                </a:solidFill>
                <a:latin typeface="Franklin Gothic Demi Cond" pitchFamily="34" charset="0"/>
              </a:rPr>
              <a:t>В сентябре отмечали день рождения:</a:t>
            </a:r>
          </a:p>
          <a:p>
            <a:pPr>
              <a:buNone/>
            </a:pPr>
            <a:r>
              <a:rPr lang="ru-RU" sz="1400" dirty="0" smtClean="0">
                <a:latin typeface="Franklin Gothic Demi Cond" pitchFamily="34" charset="0"/>
              </a:rPr>
              <a:t>Зверев Александр</a:t>
            </a:r>
          </a:p>
          <a:p>
            <a:pPr>
              <a:buNone/>
            </a:pPr>
            <a:r>
              <a:rPr lang="ru-RU" sz="1400" dirty="0" smtClean="0">
                <a:latin typeface="Franklin Gothic Demi Cond" pitchFamily="34" charset="0"/>
              </a:rPr>
              <a:t>Смирнов Павел</a:t>
            </a:r>
          </a:p>
          <a:p>
            <a:pPr>
              <a:buNone/>
            </a:pPr>
            <a:r>
              <a:rPr lang="ru-RU" sz="1400" dirty="0" smtClean="0">
                <a:latin typeface="Franklin Gothic Demi Cond" pitchFamily="34" charset="0"/>
              </a:rPr>
              <a:t>Скворцов Леонид</a:t>
            </a:r>
          </a:p>
          <a:p>
            <a:pPr>
              <a:buNone/>
            </a:pPr>
            <a:r>
              <a:rPr lang="ru-RU" sz="1400" dirty="0" smtClean="0">
                <a:latin typeface="Franklin Gothic Demi Cond" pitchFamily="34" charset="0"/>
              </a:rPr>
              <a:t>Крысов Валерий</a:t>
            </a:r>
          </a:p>
          <a:p>
            <a:pPr>
              <a:buNone/>
            </a:pPr>
            <a:r>
              <a:rPr lang="ru-RU" sz="1400" dirty="0" err="1" smtClean="0">
                <a:latin typeface="Franklin Gothic Demi Cond" pitchFamily="34" charset="0"/>
              </a:rPr>
              <a:t>Леухина</a:t>
            </a:r>
            <a:r>
              <a:rPr lang="ru-RU" sz="1400" dirty="0" smtClean="0">
                <a:latin typeface="Franklin Gothic Demi Cond" pitchFamily="34" charset="0"/>
              </a:rPr>
              <a:t> Алевтина</a:t>
            </a:r>
          </a:p>
          <a:p>
            <a:pPr>
              <a:buNone/>
            </a:pPr>
            <a:r>
              <a:rPr lang="ru-RU" sz="1400" dirty="0" err="1" smtClean="0">
                <a:latin typeface="Franklin Gothic Demi Cond" pitchFamily="34" charset="0"/>
              </a:rPr>
              <a:t>Царегородцева</a:t>
            </a:r>
            <a:r>
              <a:rPr lang="ru-RU" sz="1400" dirty="0" smtClean="0">
                <a:latin typeface="Franklin Gothic Demi Cond" pitchFamily="34" charset="0"/>
              </a:rPr>
              <a:t> Надежда</a:t>
            </a:r>
          </a:p>
          <a:p>
            <a:pPr>
              <a:buNone/>
            </a:pPr>
            <a:r>
              <a:rPr lang="ru-RU" sz="1400" dirty="0" smtClean="0">
                <a:latin typeface="Franklin Gothic Demi Cond" pitchFamily="34" charset="0"/>
              </a:rPr>
              <a:t>Шаров Аркадий</a:t>
            </a:r>
          </a:p>
          <a:p>
            <a:pPr>
              <a:buNone/>
            </a:pPr>
            <a:r>
              <a:rPr lang="ru-RU" sz="1400" dirty="0" err="1" smtClean="0">
                <a:latin typeface="Franklin Gothic Demi Cond" pitchFamily="34" charset="0"/>
              </a:rPr>
              <a:t>Дубовских</a:t>
            </a:r>
            <a:r>
              <a:rPr lang="ru-RU" sz="1400" dirty="0" smtClean="0">
                <a:latin typeface="Franklin Gothic Demi Cond" pitchFamily="34" charset="0"/>
              </a:rPr>
              <a:t> Алексей</a:t>
            </a:r>
          </a:p>
          <a:p>
            <a:pPr>
              <a:buNone/>
            </a:pPr>
            <a:r>
              <a:rPr lang="ru-RU" sz="1400" dirty="0" smtClean="0">
                <a:latin typeface="Franklin Gothic Demi Cond" pitchFamily="34" charset="0"/>
              </a:rPr>
              <a:t>Бакулин Михаил</a:t>
            </a:r>
          </a:p>
          <a:p>
            <a:pPr>
              <a:buNone/>
            </a:pPr>
            <a:r>
              <a:rPr lang="ru-RU" sz="1400" dirty="0" smtClean="0">
                <a:latin typeface="Franklin Gothic Demi Cond" pitchFamily="34" charset="0"/>
              </a:rPr>
              <a:t>Овчинников Николай</a:t>
            </a:r>
          </a:p>
          <a:p>
            <a:pPr>
              <a:buNone/>
            </a:pPr>
            <a:r>
              <a:rPr lang="ru-RU" sz="1400" dirty="0" smtClean="0">
                <a:latin typeface="Franklin Gothic Demi Cond" pitchFamily="34" charset="0"/>
              </a:rPr>
              <a:t>Карманов Сергей</a:t>
            </a:r>
          </a:p>
          <a:p>
            <a:pPr>
              <a:buNone/>
            </a:pPr>
            <a:endParaRPr lang="ru-RU" sz="1400" dirty="0" smtClean="0">
              <a:latin typeface="Franklin Gothic Demi Cond" pitchFamily="34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  <a:latin typeface="Franklin Gothic Demi Cond" pitchFamily="34" charset="0"/>
              </a:rPr>
              <a:t>                                                  </a:t>
            </a:r>
            <a:r>
              <a:rPr lang="ru-RU" sz="1400" dirty="0" err="1" smtClean="0">
                <a:solidFill>
                  <a:srgbClr val="FF0000"/>
                </a:solidFill>
                <a:latin typeface="Franklin Gothic Demi Cond" pitchFamily="34" charset="0"/>
              </a:rPr>
              <a:t>Шерстнева</a:t>
            </a:r>
            <a:r>
              <a:rPr lang="ru-RU" sz="1400" dirty="0" smtClean="0">
                <a:solidFill>
                  <a:srgbClr val="FF0000"/>
                </a:solidFill>
                <a:latin typeface="Franklin Gothic Demi Cond" pitchFamily="34" charset="0"/>
              </a:rPr>
              <a:t> Зинаида </a:t>
            </a:r>
            <a:endParaRPr lang="ru-RU" sz="1400" dirty="0" smtClean="0">
              <a:latin typeface="Franklin Gothic Demi Cond" pitchFamily="34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  <a:latin typeface="Franklin Gothic Demi Cond" pitchFamily="34" charset="0"/>
              </a:rPr>
              <a:t>                                              отметила юбилей 85 лет</a:t>
            </a:r>
          </a:p>
          <a:p>
            <a:pPr>
              <a:buNone/>
            </a:pPr>
            <a:endParaRPr lang="ru-RU" sz="1400" dirty="0" smtClean="0">
              <a:latin typeface="Franklin Gothic Demi Cond" pitchFamily="34" charset="0"/>
            </a:endParaRPr>
          </a:p>
          <a:p>
            <a:pPr>
              <a:buNone/>
            </a:pPr>
            <a:endParaRPr lang="ru-RU" sz="1400" dirty="0" smtClean="0">
              <a:latin typeface="Franklin Gothic Demi Cond" pitchFamily="34" charset="0"/>
            </a:endParaRPr>
          </a:p>
          <a:p>
            <a:pPr>
              <a:buNone/>
            </a:pPr>
            <a:endParaRPr lang="ru-RU" sz="1400" dirty="0" smtClean="0">
              <a:latin typeface="Franklin Gothic Demi Cond" pitchFamily="34" charset="0"/>
            </a:endParaRPr>
          </a:p>
          <a:p>
            <a:pPr>
              <a:buNone/>
            </a:pPr>
            <a:endParaRPr lang="ru-RU" sz="1400" dirty="0" smtClean="0"/>
          </a:p>
        </p:txBody>
      </p:sp>
      <p:pic>
        <p:nvPicPr>
          <p:cNvPr id="55" name="Рисунок 54" descr="https://kartinki-life.ru/articles/2018/09/24/krasivye-otkrytki-c-dnem-rozhdeniya-dlya-zhenshhin-chast-15-aya-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4" y="1691680"/>
            <a:ext cx="357301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Рисунок 55" descr="C:\Documents and Settings\Admin\Local Settings\Temporary Internet Files\Content.Word\unnamed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07904"/>
            <a:ext cx="342900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Рисунок 56" descr="C:\Documents and Settings\Admin\Рабочий стол\Токарева О.В\флеха моя\Сидим Дома\vektornaya-grafika-cvety--flowers-fon-cv-119074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884368"/>
            <a:ext cx="3429000" cy="71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 descr="C:\Documents and Settings\Admin\Local Settings\Temporary Internet Files\Content.Word\P00924-152445.jpg"/>
          <p:cNvPicPr/>
          <p:nvPr/>
        </p:nvPicPr>
        <p:blipFill>
          <a:blip r:embed="rId10" cstate="print"/>
          <a:srcRect t="18640" r="3415"/>
          <a:stretch>
            <a:fillRect/>
          </a:stretch>
        </p:blipFill>
        <p:spPr bwMode="auto">
          <a:xfrm>
            <a:off x="5085184" y="4932040"/>
            <a:ext cx="16561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Рисунок 58" descr="C:\Documents and Settings\Admin\Рабочий стол\Токарева О.В\флеха моя\Сидим Дома\розы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9200" y="4572000"/>
            <a:ext cx="1628800" cy="120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Рисунок 59" descr="C:\Documents and Settings\Admin\Рабочий стол\Токарева О.В\флеха моя\Сидим Дома\сирень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31478" y="7201316"/>
            <a:ext cx="1941738" cy="125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Рисунок 60" descr="C:\Documents and Settings\Admin\Рабочий стол\Токарева О.В\флеха моя\Сидим Дома\сирень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09120" y="8100392"/>
            <a:ext cx="656456" cy="44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Рисунок 61" descr="C:\Documents and Settings\Admin\Рабочий стол\Токарева О.В\флеха моя\Сидим Дома\сирень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01208" y="8100392"/>
            <a:ext cx="656456" cy="44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Рисунок 62" descr="C:\Documents and Settings\Admin\Рабочий стол\Токарева О.В\флеха моя\Сидим Дома\сирень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21288" y="8100392"/>
            <a:ext cx="656456" cy="44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238590" y="12343392"/>
            <a:ext cx="916013" cy="139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408862" y="7614096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-37187"/>
            <a:ext cx="37170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Наша  жизнь</a:t>
            </a:r>
            <a:endParaRPr lang="ru-RU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9647" y="3420843"/>
            <a:ext cx="3933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4985" y="710124"/>
            <a:ext cx="3573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36912" y="683568"/>
            <a:ext cx="4221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200" dirty="0"/>
          </a:p>
        </p:txBody>
      </p:sp>
      <p:pic>
        <p:nvPicPr>
          <p:cNvPr id="13" name="Picture 2" descr="http://kgo.criiv-kaluga.ru/wp-content/uploads/2019/06/2a17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068960" y="0"/>
            <a:ext cx="570747" cy="57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440994"/>
            <a:ext cx="350100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Новус</a:t>
            </a: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морской бильярд!</a:t>
            </a:r>
            <a:endParaRPr kumimoji="0" lang="ru-RU" altLang="zh-CN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Настольная игра </a:t>
            </a:r>
            <a:r>
              <a:rPr kumimoji="0" lang="ru-RU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Новус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в народе ее называют «морской бильярд, поскольку есть определенные сходства, но есть и различия, одно из них – универсальность! В </a:t>
            </a:r>
            <a:r>
              <a:rPr kumimoji="0" lang="ru-RU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Новус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может играть человек любого возраста, социального статуса, даже с инвалидностью это не составит никаких проблем. Появилась она в начале 20-х годов в Прибалтике, а именно в Латвии. В нее играли рыбаки и моряки. Со временем </a:t>
            </a:r>
            <a:r>
              <a:rPr kumimoji="0" lang="ru-RU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Новус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менялся, менялись правила игры, комплектующие, и на сегодняшний день она признана во всем мире. 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	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сентября в День знаний, в Яранском доме – интернате для престарелых и инвалидов инструктор по физкультуре организовала для проживающих презентацию игры </a:t>
            </a:r>
            <a:r>
              <a:rPr kumimoji="0" lang="ru-RU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Новус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рассказала историю происхождения этой игры, ознакомила с правилами игры, техникой безопасности, этикетом игроков и техникой игры. Участники с удовольствием приступили к освоению новой увлекательной игры.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«Игра очень захватывает и правила такие простые, что понятны каждому. Очень рады, что у нас появилась новая настольная игра. С нетерпением ждём турнир по игре в </a:t>
            </a:r>
            <a:r>
              <a:rPr kumimoji="0" lang="ru-RU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Новус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!» - выразил своё мнение Александр Георгиевич Кудреватых.  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газета сентябрь\Новус сентябрь 2020г (фото, статья)\IMG-20200901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8144"/>
            <a:ext cx="3467008" cy="313184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501008" y="2549876"/>
            <a:ext cx="3356992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Осеннее рандеву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Аплодисменты, добрые слова, счастливые улыбки и радости моменты! Именно такими словами, вкратце хочется сказать о концертной программе «Осеннее рандеву», которая прошла в Яранском доме-интернате для престарелых и инвалидов 14 сентября.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Вела программу очаровательная Галина Сторожева, проживающая дома-интерната. В зале царила праздничная атмосфера. Концерт открыл Валерий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Шаромов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стихотворением «Осень при свечах». Владимир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Шепс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сотрудница интерната Екатерина Зверева исполнили дуэтом песню группы ДДТ «Осень». Сергей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Щенников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порадовал зрителей исполнением популярных песен «Дым сигарет с ментолом», «Берега», «Белые розы». Музыкальный репертуар разбавили Анатолий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Кривокорытов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прочитав «Басню про зайца», и Галина Сторожева выступила с юмористическим рассказом «Монолог счастливой женщины». Гости праздника от души смеялись и под громкие аплодисменты провожали выступающих. С особым трепетом проживающие всегда ждут выступление Александра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Чистополова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его исполнении прозвучали песни «Катя-Катерина» и «Музыка Дороги». Словом, всё у наших артистов получилось красиво, празднично и душевно! В перерыве между музыкальными номерами сотрудники провели несложные конкурсы: по фотографии узнать певца, по первой строчке продолжить песню… Проживающие активно в них принимали участие. </a:t>
            </a:r>
          </a:p>
        </p:txBody>
      </p:sp>
      <p:pic>
        <p:nvPicPr>
          <p:cNvPr id="9220" name="Picture 4" descr="E:\газета сентябрь\Осеннее рандеву 14.09.2020\IMG_4908.JPG"/>
          <p:cNvPicPr>
            <a:picLocks noChangeAspect="1" noChangeArrowheads="1"/>
          </p:cNvPicPr>
          <p:nvPr/>
        </p:nvPicPr>
        <p:blipFill>
          <a:blip r:embed="rId5" cstate="print"/>
          <a:srcRect l="20194" r="20194"/>
          <a:stretch>
            <a:fillRect/>
          </a:stretch>
        </p:blipFill>
        <p:spPr bwMode="auto">
          <a:xfrm>
            <a:off x="3501008" y="251520"/>
            <a:ext cx="1075735" cy="1638548"/>
          </a:xfrm>
          <a:prstGeom prst="rect">
            <a:avLst/>
          </a:prstGeom>
          <a:noFill/>
        </p:spPr>
      </p:pic>
      <p:pic>
        <p:nvPicPr>
          <p:cNvPr id="9221" name="Picture 5" descr="E:\газета сентябрь\Осеннее рандеву 14.09.2020\IMG_4911.JPG"/>
          <p:cNvPicPr>
            <a:picLocks noChangeAspect="1" noChangeArrowheads="1"/>
          </p:cNvPicPr>
          <p:nvPr/>
        </p:nvPicPr>
        <p:blipFill>
          <a:blip r:embed="rId6" cstate="print"/>
          <a:srcRect l="26220" r="5414"/>
          <a:stretch>
            <a:fillRect/>
          </a:stretch>
        </p:blipFill>
        <p:spPr bwMode="auto">
          <a:xfrm>
            <a:off x="5589240" y="179512"/>
            <a:ext cx="1080120" cy="2106889"/>
          </a:xfrm>
          <a:prstGeom prst="rect">
            <a:avLst/>
          </a:prstGeom>
          <a:noFill/>
        </p:spPr>
      </p:pic>
      <p:pic>
        <p:nvPicPr>
          <p:cNvPr id="9222" name="Picture 6" descr="E:\газета сентябрь\Осеннее рандеву 14.09.2020\осень.mp4_snapshot_00.06_[2020.09.15_13.38.32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93096" y="1475656"/>
            <a:ext cx="1872208" cy="1208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5090" y="5522797"/>
            <a:ext cx="324036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367" y="0"/>
            <a:ext cx="30963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Наша  жизнь</a:t>
            </a:r>
            <a:endParaRPr lang="ru-RU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8640" y="3635896"/>
            <a:ext cx="3024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2121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31716" y="1512578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33456" y="5852228"/>
            <a:ext cx="2880320" cy="226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AutoShape 2" descr="https://avatars.mds.yandex.net/get-pdb/1526388/9cb41d57-9f7d-4127-8227-334cd833ba60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https://avatars.mds.yandex.net/get-pdb/1526388/9cb41d57-9f7d-4127-8227-334cd833ba60/s1200?webp=fals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avatars.mds.yandex.net/get-pdb/1524429/d1e91fa4-c6ee-415d-b415-21fd5d3492ff/s1200?webp=fals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avatars.mds.yandex.net/get-pdb/1524429/d1e91fa4-c6ee-415d-b415-21fd5d3492ff/s1200?webp=fals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avatars.mds.yandex.net/get-pdb/1524429/d1e91fa4-c6ee-415d-b415-21fd5d3492ff/s1200?webp=fals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avatars.mds.yandex.net/get-pdb/1524429/d1e91fa4-c6ee-415d-b415-21fd5d3492ff/s1200?webp=fals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4" descr="https://avatars.mds.yandex.net/get-pdb/1524429/d1e91fa4-c6ee-415d-b415-21fd5d3492ff/s1200?webp=fals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6" descr="https://avatars.mds.yandex.net/get-pdb/1524429/d1e91fa4-c6ee-415d-b415-21fd5d3492ff/s1200?webp=fals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8" descr="https://avatars.mds.yandex.net/get-pdb/1524429/d1e91fa4-c6ee-415d-b415-21fd5d3492ff/s1200?webp=fals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20" descr="https://avatars.mds.yandex.net/get-pdb/1524429/d1e91fa4-c6ee-415d-b415-21fd5d3492ff/s1200?webp=false"/>
          <p:cNvSpPr>
            <a:spLocks noChangeAspect="1" noChangeArrowheads="1"/>
          </p:cNvSpPr>
          <p:nvPr/>
        </p:nvSpPr>
        <p:spPr bwMode="auto">
          <a:xfrm>
            <a:off x="1430470" y="131121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22" descr="https://avatars.mds.yandex.net/get-pdb/1524429/d1e91fa4-c6ee-415d-b415-21fd5d3492ff/s1200?webp=false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88640" y="707668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6" descr="http://www.school2taseevo.ru/vospitanie/metodich/Klasruk_vospitat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9592" y="6012160"/>
            <a:ext cx="747464" cy="90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6632" y="468296"/>
            <a:ext cx="309634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Осень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чудесная пора, которая своей красотой вдохновляет на создание прекрасного! В Яранском доме- интернате для престарелых и инвалидов впервые организовали выставку поделок, букетов, композиций на осеннюю тему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Осенние фантазии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выставке приняли участие сотрудники и проживающие учреждения. К назначенному сроку участники принесли поделки, сделанные своими руками. Работы были сделаны из овощей, цветов, мха, веточек  деревьев, травы и ягод.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Крокодил Гена 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Чебурашка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саду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сотрудников столовой, весело приветствовали посетителей, композиция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мире животных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поразила своей реалистичностью, благодаря стараниям сотрудников отделения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Милосердие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кропотливость и старание приложили  сотрудники 2 этажа в своих работах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Запасливый ежик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Дары осени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даже обычный веник превратился в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Осень красавицу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цветы, веточки сосны и трав смогли соединить в букет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Прощай лето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сотрудники 3 этажа, от которого невозможно отвести взгляд.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356992" y="2032844"/>
            <a:ext cx="35010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Было видно, что все поделки сделаны с желанием, с удовольствием, очень аккуратно, с фантазией. Выставочные работы расположены в фойе первого этажа, что бы 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такой красотой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могли полюбоваться все желающие, включая проживающих отделения 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Милосердие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Итоги конкурса будут подведены по результатам голосования, все посетители выставки отдают свой голос за наиболее понравившийся экспонат. 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приятно на душе, красиво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сказал Решетников Александр.</a:t>
            </a:r>
            <a:endParaRPr lang="ru-RU" sz="1200" dirty="0" smtClean="0">
              <a:latin typeface="Arial" pitchFamily="34" charset="0"/>
            </a:endParaRPr>
          </a:p>
        </p:txBody>
      </p:sp>
      <p:pic>
        <p:nvPicPr>
          <p:cNvPr id="32" name="Рисунок 31" descr="E:\Выставка осенняя фантазия\IMG_49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0" y="5292080"/>
            <a:ext cx="20882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E:\Выставка осенняя фантазия\IMG_497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632" y="7236296"/>
            <a:ext cx="2232248" cy="171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E:\Выставка осенняя фантазия\IMG_496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168859" y="5544109"/>
            <a:ext cx="194421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E:\Выставка осенняя фантазия\IMG_493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0888" y="7380312"/>
            <a:ext cx="1808857" cy="157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E:\Выставка осенняя фантазия\IMG_494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5024" y="179512"/>
            <a:ext cx="2520280" cy="190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E:\Выставка осенняя фантазия\IMG_497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9240" y="3995936"/>
            <a:ext cx="108012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E:\Выставка осенняя фантазия\IMG_496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65104" y="7236296"/>
            <a:ext cx="2301875" cy="172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E:\Выставка осенняя фантазия\IMG_4952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61049" y="5292080"/>
            <a:ext cx="2664296" cy="189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E:\Выставка осенняя фантазия\IMG_495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1008" y="4139952"/>
            <a:ext cx="1666744" cy="108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19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238590" y="12343392"/>
            <a:ext cx="916013" cy="139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408862" y="7614096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-37187"/>
            <a:ext cx="66693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Духовная страничка</a:t>
            </a:r>
            <a:endParaRPr lang="ru-RU" sz="3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9647" y="3420843"/>
            <a:ext cx="3933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4985" y="710124"/>
            <a:ext cx="3573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36912" y="683568"/>
            <a:ext cx="4221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356992" y="251519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29000" y="2839963"/>
            <a:ext cx="3429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http://pravsemya.ru/foto/kres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611560"/>
            <a:ext cx="3960440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077072" y="346755"/>
            <a:ext cx="27809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27 сентября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«Воздвижение Креста Господня»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149080" y="1371026"/>
            <a:ext cx="270892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этот день православные христиане вспоминают два события. Как говорит Священное Предание, Крест был найден в 326 году в Иерусалиме. Произошло это около горы Голгофы, где был распят Спаситель. И второе событие — возвращение Животворящего Креста из Персии, где он находился в плену. В VII веке его вернул в Иерусалим греческий император Ираклий. Оба события объединяет в названии праздника то, что обретенный Крест перед народом воздвигали, то есть поднимали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6632" y="6199256"/>
            <a:ext cx="674136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праздником Воздвижения Креста Господня Православная Церковь соединяет благоговейное и благодарное воспоминание о самом Кресте, на котором был распят наш Спаситель, и отрадно-грустное воспоминание событий обретения честного 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достопоклоняемого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древа этого Креста Господня.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этот день Православная Церковь приглашает верующих воздать благоговейное поклонение Честному и Животворящему Кресту, на котором Господь наш 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Спасиель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перенес величайшие страдания ради нашего спасения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6" descr="Картинки по запросу &quot;пристань  весной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4"/>
          <a:stretch>
            <a:fillRect/>
          </a:stretch>
        </p:blipFill>
        <p:spPr bwMode="auto">
          <a:xfrm>
            <a:off x="0" y="7956376"/>
            <a:ext cx="6858000" cy="1187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11938</TotalTime>
  <Words>768</Words>
  <Application>Microsoft Office PowerPoint</Application>
  <PresentationFormat>Экран (4:3)</PresentationFormat>
  <Paragraphs>75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宋体</vt:lpstr>
      <vt:lpstr>Arial</vt:lpstr>
      <vt:lpstr>Bookman Old Style</vt:lpstr>
      <vt:lpstr>Calibri</vt:lpstr>
      <vt:lpstr>Franklin Gothic Demi Cond</vt:lpstr>
      <vt:lpstr>Times New Roman</vt:lpstr>
      <vt:lpstr>Тема Office</vt:lpstr>
      <vt:lpstr>Что у нас на носу…..?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Zver</cp:lastModifiedBy>
  <cp:revision>906</cp:revision>
  <cp:lastPrinted>2019-12-23T09:27:47Z</cp:lastPrinted>
  <dcterms:created xsi:type="dcterms:W3CDTF">2006-12-31T20:32:17Z</dcterms:created>
  <dcterms:modified xsi:type="dcterms:W3CDTF">2020-09-25T04:54:42Z</dcterms:modified>
</cp:coreProperties>
</file>